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"/>
  </p:notesMasterIdLst>
  <p:sldIdLst>
    <p:sldId id="315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273"/>
    <a:srgbClr val="FF9102"/>
    <a:srgbClr val="FFCC00"/>
    <a:srgbClr val="E05415"/>
    <a:srgbClr val="0000CC"/>
    <a:srgbClr val="0066FF"/>
    <a:srgbClr val="FF0066"/>
    <a:srgbClr val="FFBC10"/>
    <a:srgbClr val="FF21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CCE18-0661-4368-9380-0EF89D3F09DF}" v="7" dt="2025-11-05T10:41:52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57" autoAdjust="0"/>
    <p:restoredTop sz="93758" autoAdjust="0"/>
  </p:normalViewPr>
  <p:slideViewPr>
    <p:cSldViewPr snapToGrid="0">
      <p:cViewPr>
        <p:scale>
          <a:sx n="100" d="100"/>
          <a:sy n="100" d="100"/>
        </p:scale>
        <p:origin x="636" y="-36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80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Curtain" userId="b2748915-5e1a-461b-b8bf-14b638425321" providerId="ADAL" clId="{C364DCCE-7432-4B34-B544-F2DE0634F10E}"/>
    <pc:docChg chg="undo custSel modSld">
      <pc:chgData name="Kim Curtain" userId="b2748915-5e1a-461b-b8bf-14b638425321" providerId="ADAL" clId="{C364DCCE-7432-4B34-B544-F2DE0634F10E}" dt="2025-11-05T10:54:58.170" v="219" actId="113"/>
      <pc:docMkLst>
        <pc:docMk/>
      </pc:docMkLst>
      <pc:sldChg chg="addSp delSp modSp mod">
        <pc:chgData name="Kim Curtain" userId="b2748915-5e1a-461b-b8bf-14b638425321" providerId="ADAL" clId="{C364DCCE-7432-4B34-B544-F2DE0634F10E}" dt="2025-11-05T10:54:58.170" v="219" actId="113"/>
        <pc:sldMkLst>
          <pc:docMk/>
          <pc:sldMk cId="2131615068" sldId="315"/>
        </pc:sldMkLst>
        <pc:spChg chg="mod">
          <ac:chgData name="Kim Curtain" userId="b2748915-5e1a-461b-b8bf-14b638425321" providerId="ADAL" clId="{C364DCCE-7432-4B34-B544-F2DE0634F10E}" dt="2025-11-05T10:44:54.015" v="111" actId="1076"/>
          <ac:spMkLst>
            <pc:docMk/>
            <pc:sldMk cId="2131615068" sldId="315"/>
            <ac:spMk id="3" creationId="{9A615F29-C92E-5ACA-5932-F3EF1C8A45A1}"/>
          </ac:spMkLst>
        </pc:spChg>
        <pc:spChg chg="add mod">
          <ac:chgData name="Kim Curtain" userId="b2748915-5e1a-461b-b8bf-14b638425321" providerId="ADAL" clId="{C364DCCE-7432-4B34-B544-F2DE0634F10E}" dt="2025-11-05T10:36:07.987" v="17" actId="1076"/>
          <ac:spMkLst>
            <pc:docMk/>
            <pc:sldMk cId="2131615068" sldId="315"/>
            <ac:spMk id="4" creationId="{C05637C2-0BC9-A2C0-D376-E393EC313123}"/>
          </ac:spMkLst>
        </pc:spChg>
        <pc:spChg chg="mod ord">
          <ac:chgData name="Kim Curtain" userId="b2748915-5e1a-461b-b8bf-14b638425321" providerId="ADAL" clId="{C364DCCE-7432-4B34-B544-F2DE0634F10E}" dt="2025-11-05T10:37:52.178" v="29" actId="1076"/>
          <ac:spMkLst>
            <pc:docMk/>
            <pc:sldMk cId="2131615068" sldId="315"/>
            <ac:spMk id="5" creationId="{C6F23118-899F-7EE1-FBA8-F1D3B2FEEB2F}"/>
          </ac:spMkLst>
        </pc:spChg>
        <pc:spChg chg="mod">
          <ac:chgData name="Kim Curtain" userId="b2748915-5e1a-461b-b8bf-14b638425321" providerId="ADAL" clId="{C364DCCE-7432-4B34-B544-F2DE0634F10E}" dt="2025-11-05T10:41:10.362" v="92" actId="1076"/>
          <ac:spMkLst>
            <pc:docMk/>
            <pc:sldMk cId="2131615068" sldId="315"/>
            <ac:spMk id="6" creationId="{F56C3F73-38F8-082E-9D90-95D5D7F4D127}"/>
          </ac:spMkLst>
        </pc:spChg>
        <pc:spChg chg="mod">
          <ac:chgData name="Kim Curtain" userId="b2748915-5e1a-461b-b8bf-14b638425321" providerId="ADAL" clId="{C364DCCE-7432-4B34-B544-F2DE0634F10E}" dt="2025-11-05T10:35:04.221" v="8" actId="1076"/>
          <ac:spMkLst>
            <pc:docMk/>
            <pc:sldMk cId="2131615068" sldId="315"/>
            <ac:spMk id="8" creationId="{E65764A1-A5A7-5A63-505C-F748BE28B525}"/>
          </ac:spMkLst>
        </pc:spChg>
        <pc:spChg chg="add mod">
          <ac:chgData name="Kim Curtain" userId="b2748915-5e1a-461b-b8bf-14b638425321" providerId="ADAL" clId="{C364DCCE-7432-4B34-B544-F2DE0634F10E}" dt="2025-11-05T10:40:37.626" v="65" actId="1076"/>
          <ac:spMkLst>
            <pc:docMk/>
            <pc:sldMk cId="2131615068" sldId="315"/>
            <ac:spMk id="9" creationId="{9AF0B75E-82CE-FC01-9CE8-CFEDE5A1D884}"/>
          </ac:spMkLst>
        </pc:spChg>
        <pc:spChg chg="add del mod">
          <ac:chgData name="Kim Curtain" userId="b2748915-5e1a-461b-b8bf-14b638425321" providerId="ADAL" clId="{C364DCCE-7432-4B34-B544-F2DE0634F10E}" dt="2025-11-05T10:38:05.290" v="32" actId="478"/>
          <ac:spMkLst>
            <pc:docMk/>
            <pc:sldMk cId="2131615068" sldId="315"/>
            <ac:spMk id="11" creationId="{CCC69ABD-6806-9AB6-427C-D58006AEA5D7}"/>
          </ac:spMkLst>
        </pc:spChg>
        <pc:spChg chg="add del mod">
          <ac:chgData name="Kim Curtain" userId="b2748915-5e1a-461b-b8bf-14b638425321" providerId="ADAL" clId="{C364DCCE-7432-4B34-B544-F2DE0634F10E}" dt="2025-11-05T10:38:32.784" v="34" actId="478"/>
          <ac:spMkLst>
            <pc:docMk/>
            <pc:sldMk cId="2131615068" sldId="315"/>
            <ac:spMk id="12" creationId="{2DC96761-AE00-5FCF-C5A4-EC582D8099A7}"/>
          </ac:spMkLst>
        </pc:spChg>
        <pc:spChg chg="mod">
          <ac:chgData name="Kim Curtain" userId="b2748915-5e1a-461b-b8bf-14b638425321" providerId="ADAL" clId="{C364DCCE-7432-4B34-B544-F2DE0634F10E}" dt="2025-11-05T10:50:40.279" v="194" actId="1076"/>
          <ac:spMkLst>
            <pc:docMk/>
            <pc:sldMk cId="2131615068" sldId="315"/>
            <ac:spMk id="13" creationId="{CD99BDBC-7AF6-407F-11D0-A9A690C81244}"/>
          </ac:spMkLst>
        </pc:spChg>
        <pc:spChg chg="add mod">
          <ac:chgData name="Kim Curtain" userId="b2748915-5e1a-461b-b8bf-14b638425321" providerId="ADAL" clId="{C364DCCE-7432-4B34-B544-F2DE0634F10E}" dt="2025-11-05T10:38:17.342" v="33" actId="1076"/>
          <ac:spMkLst>
            <pc:docMk/>
            <pc:sldMk cId="2131615068" sldId="315"/>
            <ac:spMk id="14" creationId="{5C81BA88-A894-6261-4435-2FC5B5763846}"/>
          </ac:spMkLst>
        </pc:spChg>
        <pc:spChg chg="add mod">
          <ac:chgData name="Kim Curtain" userId="b2748915-5e1a-461b-b8bf-14b638425321" providerId="ADAL" clId="{C364DCCE-7432-4B34-B544-F2DE0634F10E}" dt="2025-11-05T10:39:08.964" v="37" actId="1076"/>
          <ac:spMkLst>
            <pc:docMk/>
            <pc:sldMk cId="2131615068" sldId="315"/>
            <ac:spMk id="15" creationId="{23D033F2-205E-B460-4A57-33A00EA490A7}"/>
          </ac:spMkLst>
        </pc:spChg>
        <pc:spChg chg="mod">
          <ac:chgData name="Kim Curtain" userId="b2748915-5e1a-461b-b8bf-14b638425321" providerId="ADAL" clId="{C364DCCE-7432-4B34-B544-F2DE0634F10E}" dt="2025-11-05T10:54:43.736" v="218" actId="20577"/>
          <ac:spMkLst>
            <pc:docMk/>
            <pc:sldMk cId="2131615068" sldId="315"/>
            <ac:spMk id="16" creationId="{FFBF1869-3308-0AE8-ED82-7E45269EA830}"/>
          </ac:spMkLst>
        </pc:spChg>
        <pc:spChg chg="add mod">
          <ac:chgData name="Kim Curtain" userId="b2748915-5e1a-461b-b8bf-14b638425321" providerId="ADAL" clId="{C364DCCE-7432-4B34-B544-F2DE0634F10E}" dt="2025-11-05T10:43:05.706" v="104" actId="1076"/>
          <ac:spMkLst>
            <pc:docMk/>
            <pc:sldMk cId="2131615068" sldId="315"/>
            <ac:spMk id="18" creationId="{0FC5FCD7-BD12-1A0D-8559-2DC8022B8B5D}"/>
          </ac:spMkLst>
        </pc:spChg>
        <pc:spChg chg="del">
          <ac:chgData name="Kim Curtain" userId="b2748915-5e1a-461b-b8bf-14b638425321" providerId="ADAL" clId="{C364DCCE-7432-4B34-B544-F2DE0634F10E}" dt="2025-11-05T10:42:01.169" v="94" actId="478"/>
          <ac:spMkLst>
            <pc:docMk/>
            <pc:sldMk cId="2131615068" sldId="315"/>
            <ac:spMk id="20" creationId="{DD8A751C-AEFF-26E3-0E37-BE9E942E9914}"/>
          </ac:spMkLst>
        </pc:spChg>
        <pc:spChg chg="mod">
          <ac:chgData name="Kim Curtain" userId="b2748915-5e1a-461b-b8bf-14b638425321" providerId="ADAL" clId="{C364DCCE-7432-4B34-B544-F2DE0634F10E}" dt="2025-11-05T10:34:43.915" v="5" actId="1076"/>
          <ac:spMkLst>
            <pc:docMk/>
            <pc:sldMk cId="2131615068" sldId="315"/>
            <ac:spMk id="23" creationId="{3B6049B6-D5B3-14AB-27DC-F6CF90238456}"/>
          </ac:spMkLst>
        </pc:spChg>
        <pc:spChg chg="mod">
          <ac:chgData name="Kim Curtain" userId="b2748915-5e1a-461b-b8bf-14b638425321" providerId="ADAL" clId="{C364DCCE-7432-4B34-B544-F2DE0634F10E}" dt="2025-11-05T10:34:56.341" v="7" actId="1076"/>
          <ac:spMkLst>
            <pc:docMk/>
            <pc:sldMk cId="2131615068" sldId="315"/>
            <ac:spMk id="33" creationId="{ADC1B03C-4E54-6226-8CF6-18FF6C327FE3}"/>
          </ac:spMkLst>
        </pc:spChg>
        <pc:spChg chg="mod">
          <ac:chgData name="Kim Curtain" userId="b2748915-5e1a-461b-b8bf-14b638425321" providerId="ADAL" clId="{C364DCCE-7432-4B34-B544-F2DE0634F10E}" dt="2025-11-05T10:34:12.221" v="2" actId="1076"/>
          <ac:spMkLst>
            <pc:docMk/>
            <pc:sldMk cId="2131615068" sldId="315"/>
            <ac:spMk id="37" creationId="{44D94EE3-C3B6-E7ED-82F2-A5DD779BD86F}"/>
          </ac:spMkLst>
        </pc:spChg>
        <pc:spChg chg="mod">
          <ac:chgData name="Kim Curtain" userId="b2748915-5e1a-461b-b8bf-14b638425321" providerId="ADAL" clId="{C364DCCE-7432-4B34-B544-F2DE0634F10E}" dt="2025-11-05T10:35:08.783" v="9" actId="1076"/>
          <ac:spMkLst>
            <pc:docMk/>
            <pc:sldMk cId="2131615068" sldId="315"/>
            <ac:spMk id="38" creationId="{5686A7B6-E173-D839-5ACF-54D625DFB966}"/>
          </ac:spMkLst>
        </pc:spChg>
        <pc:spChg chg="add del mod">
          <ac:chgData name="Kim Curtain" userId="b2748915-5e1a-461b-b8bf-14b638425321" providerId="ADAL" clId="{C364DCCE-7432-4B34-B544-F2DE0634F10E}" dt="2025-11-05T10:53:27.984" v="195" actId="207"/>
          <ac:spMkLst>
            <pc:docMk/>
            <pc:sldMk cId="2131615068" sldId="315"/>
            <ac:spMk id="39" creationId="{F5E6E03A-B066-E0D3-95EC-E83C6FD766A8}"/>
          </ac:spMkLst>
        </pc:spChg>
        <pc:spChg chg="mod">
          <ac:chgData name="Kim Curtain" userId="b2748915-5e1a-461b-b8bf-14b638425321" providerId="ADAL" clId="{C364DCCE-7432-4B34-B544-F2DE0634F10E}" dt="2025-11-05T10:43:54.658" v="105" actId="207"/>
          <ac:spMkLst>
            <pc:docMk/>
            <pc:sldMk cId="2131615068" sldId="315"/>
            <ac:spMk id="40" creationId="{D9BC990B-4934-1F4E-2827-49845582328E}"/>
          </ac:spMkLst>
        </pc:spChg>
        <pc:spChg chg="mod">
          <ac:chgData name="Kim Curtain" userId="b2748915-5e1a-461b-b8bf-14b638425321" providerId="ADAL" clId="{C364DCCE-7432-4B34-B544-F2DE0634F10E}" dt="2025-11-05T10:44:21.733" v="108" actId="1076"/>
          <ac:spMkLst>
            <pc:docMk/>
            <pc:sldMk cId="2131615068" sldId="315"/>
            <ac:spMk id="41" creationId="{73BE26C4-A7B5-6C4F-5BEC-9F8DFCBD33F3}"/>
          </ac:spMkLst>
        </pc:spChg>
        <pc:spChg chg="mod">
          <ac:chgData name="Kim Curtain" userId="b2748915-5e1a-461b-b8bf-14b638425321" providerId="ADAL" clId="{C364DCCE-7432-4B34-B544-F2DE0634F10E}" dt="2025-11-05T10:54:58.170" v="219" actId="113"/>
          <ac:spMkLst>
            <pc:docMk/>
            <pc:sldMk cId="2131615068" sldId="315"/>
            <ac:spMk id="44" creationId="{C9BD3DEB-8C0A-43BF-F8A2-B3205588C411}"/>
          </ac:spMkLst>
        </pc:spChg>
        <pc:spChg chg="mod">
          <ac:chgData name="Kim Curtain" userId="b2748915-5e1a-461b-b8bf-14b638425321" providerId="ADAL" clId="{C364DCCE-7432-4B34-B544-F2DE0634F10E}" dt="2025-11-05T10:44:13.157" v="106" actId="1076"/>
          <ac:spMkLst>
            <pc:docMk/>
            <pc:sldMk cId="2131615068" sldId="315"/>
            <ac:spMk id="45" creationId="{1A6E8D20-0255-C58A-407F-652ADDD2439C}"/>
          </ac:spMkLst>
        </pc:spChg>
        <pc:spChg chg="mod">
          <ac:chgData name="Kim Curtain" userId="b2748915-5e1a-461b-b8bf-14b638425321" providerId="ADAL" clId="{C364DCCE-7432-4B34-B544-F2DE0634F10E}" dt="2025-11-05T10:34:23.428" v="3" actId="1076"/>
          <ac:spMkLst>
            <pc:docMk/>
            <pc:sldMk cId="2131615068" sldId="315"/>
            <ac:spMk id="47" creationId="{79011460-E718-82EA-357A-36EE3047BFB3}"/>
          </ac:spMkLst>
        </pc:spChg>
        <pc:spChg chg="mod">
          <ac:chgData name="Kim Curtain" userId="b2748915-5e1a-461b-b8bf-14b638425321" providerId="ADAL" clId="{C364DCCE-7432-4B34-B544-F2DE0634F10E}" dt="2025-11-05T10:34:48.515" v="6" actId="1076"/>
          <ac:spMkLst>
            <pc:docMk/>
            <pc:sldMk cId="2131615068" sldId="315"/>
            <ac:spMk id="51" creationId="{4F34F23F-D76C-8507-7043-6D8CFB4712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0805E-13EB-498D-A205-6C830249980E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0E7D-7395-4665-AFBF-9AA30F25D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9C18B-FEF7-1E32-A3AE-892FEE996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7E7CE-06BB-6865-D5EF-E13AC059B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33D2F-B028-6CB6-A2E1-7E2302438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DBE87-CA86-4037-1D8F-A53E8BE02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40E7D-7395-4665-AFBF-9AA30F25D9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7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B2C8-8BD9-4C15-A751-8818FD15EE1F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6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F05-08E9-46CC-95B0-F3715D3323AC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2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87FB-3027-4D70-AEDF-353509CB8F81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336ECE-B067-324B-8A38-3E9D94D88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3010808"/>
            <a:ext cx="5915025" cy="20591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3C9157-F97F-0C44-A229-832D889BD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8" y="5216323"/>
            <a:ext cx="5915025" cy="15214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 i="0">
                <a:latin typeface="Aeonik" panose="020B0503030300000000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36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E9AB7F-AEDA-7B49-B02D-AFD4CE7A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157012"/>
            <a:ext cx="5915025" cy="5631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FBC92B-0191-E240-ABCC-6F1F86E0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748846"/>
            <a:ext cx="5915025" cy="121325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0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A76977-2000-EB42-A1E0-7E70AEFD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748846"/>
            <a:ext cx="2211883" cy="124974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5E173C-923D-414A-B4B0-988416304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47204" y="1748846"/>
            <a:ext cx="3438416" cy="7039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5B2846-F595-3A4C-972F-D84DD0F7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9" y="3433286"/>
            <a:ext cx="2211883" cy="53552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5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22668E-38E7-134D-8E71-9CDA15F1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748846"/>
            <a:ext cx="5915025" cy="1213257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592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2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C64-0C3E-4D9F-AA20-09BFB19E1112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BE51D046-BEE8-4A03-A5E8-E2D8B98C1FCB}" type="slidenum">
              <a:rPr lang="en-GB" smtClean="0"/>
              <a:pPr marL="0" indent="0">
                <a:buFont typeface="+mj-lt"/>
                <a:buNone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75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13C2-D8A6-45F0-8877-C3783394BD29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9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2D85-0664-451D-825D-4C250D8924E7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0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28D7-A1C4-4B7B-A0A9-9C901BC5957C}" type="datetime1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9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D04D-27BD-4172-8D9A-0D5EEE14F4DC}" type="datetime1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05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AF1F-729A-4E93-96A5-3DA45F3682B8}" type="datetime1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4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1D95-F85B-4D20-BE50-18890827B573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0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EAE3-6C79-4198-8D39-04D08AF4DF93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D046-BEE8-4A03-A5E8-E2D8B98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1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eonik 2.0 Light" panose="020B0403030300000000" pitchFamily="34" charset="0"/>
              </a:defRPr>
            </a:lvl1pPr>
          </a:lstStyle>
          <a:p>
            <a:fld id="{2F1BBC6D-D430-4CE3-80D6-0B450D888714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eonik 2.0 Light" panose="020B0403030300000000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eonik 2.0 Light" panose="020B0403030300000000" pitchFamily="34" charset="0"/>
              </a:defRPr>
            </a:lvl1pPr>
          </a:lstStyle>
          <a:p>
            <a:fld id="{BE51D046-BEE8-4A03-A5E8-E2D8B98C1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eonik 2.0" panose="020B05030303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eonik 2.0 Light" panose="020B0403030300000000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eonik 2.0 Light" panose="020B0403030300000000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eonik 2.0 Light" panose="020B0403030300000000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eonik 2.0 Light" panose="020B0403030300000000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eonik 2.0 Light" panose="020B0403030300000000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935B7A-3769-4B43-A5D1-4FE234D2BEE8}"/>
              </a:ext>
            </a:extLst>
          </p:cNvPr>
          <p:cNvSpPr/>
          <p:nvPr userDrawn="1"/>
        </p:nvSpPr>
        <p:spPr>
          <a:xfrm>
            <a:off x="0" y="-1"/>
            <a:ext cx="6858000" cy="9906001"/>
          </a:xfrm>
          <a:prstGeom prst="rect">
            <a:avLst/>
          </a:prstGeom>
          <a:solidFill>
            <a:srgbClr val="E1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AD28782-AF32-BC43-B7C8-15561796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28847"/>
            <a:ext cx="5915025" cy="1213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E30D76-4A76-154F-B955-757DB458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5"/>
            <a:ext cx="5915025" cy="563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C9ABD0-367A-A944-91A2-F9E161013C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17009" y="673697"/>
            <a:ext cx="969504" cy="5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i="0" kern="1200">
          <a:solidFill>
            <a:schemeClr val="bg1"/>
          </a:solidFill>
          <a:latin typeface="Aeonik" panose="020B0503030300000000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Aeonik" panose="020B0503030300000000" pitchFamily="34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microsoft.com/office/2007/relationships/hdphoto" Target="../media/hdphoto1.wdp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CACB-327D-060F-B49E-4D558EAF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8A2292-B30B-C171-51EA-D56B13F620BF}"/>
              </a:ext>
            </a:extLst>
          </p:cNvPr>
          <p:cNvSpPr txBox="1"/>
          <p:nvPr/>
        </p:nvSpPr>
        <p:spPr>
          <a:xfrm>
            <a:off x="0" y="-1937"/>
            <a:ext cx="6858000" cy="9907937"/>
          </a:xfrm>
          <a:prstGeom prst="rect">
            <a:avLst/>
          </a:prstGeom>
          <a:solidFill>
            <a:srgbClr val="FFCC00"/>
          </a:solidFill>
          <a:ln w="38100">
            <a:solidFill>
              <a:srgbClr val="FF910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D74E6C-A0A2-F149-9BD8-7881CD50A2B3}"/>
              </a:ext>
            </a:extLst>
          </p:cNvPr>
          <p:cNvSpPr/>
          <p:nvPr/>
        </p:nvSpPr>
        <p:spPr>
          <a:xfrm>
            <a:off x="2488342" y="728628"/>
            <a:ext cx="1873635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4ABDB-A4C9-746E-42AB-C6F4C40271B7}"/>
              </a:ext>
            </a:extLst>
          </p:cNvPr>
          <p:cNvSpPr txBox="1"/>
          <p:nvPr/>
        </p:nvSpPr>
        <p:spPr>
          <a:xfrm>
            <a:off x="2340845" y="736752"/>
            <a:ext cx="219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Lesley Rimmington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992833-4A7A-091A-A70C-F522F97C2C86}"/>
              </a:ext>
            </a:extLst>
          </p:cNvPr>
          <p:cNvSpPr txBox="1"/>
          <p:nvPr/>
        </p:nvSpPr>
        <p:spPr>
          <a:xfrm>
            <a:off x="2805406" y="2639754"/>
            <a:ext cx="1239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eonik 2.0" panose="020B0503030300000000" pitchFamily="34" charset="0"/>
              </a:rPr>
              <a:t>Senior Leadership Lead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/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07841 075 197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9E04C039-E4AF-A1E3-3173-F51B2884147B}"/>
              </a:ext>
            </a:extLst>
          </p:cNvPr>
          <p:cNvSpPr/>
          <p:nvPr/>
        </p:nvSpPr>
        <p:spPr>
          <a:xfrm>
            <a:off x="286450" y="709715"/>
            <a:ext cx="1913373" cy="2961378"/>
          </a:xfrm>
          <a:prstGeom prst="flowChartAlternateProcess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D9F5C-DEF1-A029-70CC-840D7144A7BA}"/>
              </a:ext>
            </a:extLst>
          </p:cNvPr>
          <p:cNvSpPr txBox="1"/>
          <p:nvPr/>
        </p:nvSpPr>
        <p:spPr>
          <a:xfrm>
            <a:off x="540413" y="731830"/>
            <a:ext cx="14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Kim Curtain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DD5412-2842-1FA2-7911-A0F68C4B888A}"/>
              </a:ext>
            </a:extLst>
          </p:cNvPr>
          <p:cNvSpPr txBox="1"/>
          <p:nvPr/>
        </p:nvSpPr>
        <p:spPr>
          <a:xfrm>
            <a:off x="307650" y="2598062"/>
            <a:ext cx="185672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Designated Safeguarding Lead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effectLst/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07763 618 163</a:t>
            </a:r>
          </a:p>
          <a:p>
            <a:pPr algn="ctr"/>
            <a:r>
              <a:rPr lang="en-GB" sz="900" dirty="0">
                <a:solidFill>
                  <a:schemeClr val="accent4"/>
                </a:solidFill>
                <a:effectLst/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Specialisms include: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effectLst/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health, h</a:t>
            </a:r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omelessness,</a:t>
            </a:r>
            <a:endParaRPr lang="en-GB" sz="900" dirty="0">
              <a:solidFill>
                <a:schemeClr val="bg1"/>
              </a:solidFill>
              <a:effectLst/>
              <a:latin typeface="Aeonik 2.0" panose="020B05030303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900" dirty="0">
                <a:solidFill>
                  <a:schemeClr val="bg1"/>
                </a:solidFill>
                <a:effectLst/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hild protection, d</a:t>
            </a:r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omestic abuse, suicide, self-harm, forced marriage, radicalisation.</a:t>
            </a:r>
          </a:p>
        </p:txBody>
      </p:sp>
      <p:pic>
        <p:nvPicPr>
          <p:cNvPr id="29" name="Picture 28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CCA0CF7B-0F7A-4BEC-49F1-9B72F535D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618"/>
            <a:ext cx="2124824" cy="11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6049B6-D5B3-14AB-27DC-F6CF90238456}"/>
              </a:ext>
            </a:extLst>
          </p:cNvPr>
          <p:cNvSpPr/>
          <p:nvPr/>
        </p:nvSpPr>
        <p:spPr>
          <a:xfrm>
            <a:off x="2514242" y="3760039"/>
            <a:ext cx="1873635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DC1B03C-4E54-6226-8CF6-18FF6C327FE3}"/>
              </a:ext>
            </a:extLst>
          </p:cNvPr>
          <p:cNvSpPr/>
          <p:nvPr/>
        </p:nvSpPr>
        <p:spPr>
          <a:xfrm>
            <a:off x="297726" y="3737071"/>
            <a:ext cx="1913373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6276E4-D809-12CE-36F4-B39746C5774A}"/>
              </a:ext>
            </a:extLst>
          </p:cNvPr>
          <p:cNvSpPr/>
          <p:nvPr/>
        </p:nvSpPr>
        <p:spPr>
          <a:xfrm>
            <a:off x="4678047" y="6783523"/>
            <a:ext cx="1873635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574D8B-4730-FC6C-468A-235072A67995}"/>
              </a:ext>
            </a:extLst>
          </p:cNvPr>
          <p:cNvSpPr/>
          <p:nvPr/>
        </p:nvSpPr>
        <p:spPr>
          <a:xfrm>
            <a:off x="2488341" y="6784811"/>
            <a:ext cx="1873635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7BF1A1-ABA7-26D2-A3AD-498FFA91DA05}"/>
              </a:ext>
            </a:extLst>
          </p:cNvPr>
          <p:cNvSpPr/>
          <p:nvPr/>
        </p:nvSpPr>
        <p:spPr>
          <a:xfrm>
            <a:off x="4645747" y="715651"/>
            <a:ext cx="1873635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764A1-A5A7-5A63-505C-F748BE28B525}"/>
              </a:ext>
            </a:extLst>
          </p:cNvPr>
          <p:cNvSpPr txBox="1"/>
          <p:nvPr/>
        </p:nvSpPr>
        <p:spPr>
          <a:xfrm>
            <a:off x="2179953" y="3769400"/>
            <a:ext cx="2508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Rachel Lutz-Hall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960B4F-1BCF-C322-79D0-688B80C5C4E9}"/>
              </a:ext>
            </a:extLst>
          </p:cNvPr>
          <p:cNvSpPr txBox="1"/>
          <p:nvPr/>
        </p:nvSpPr>
        <p:spPr>
          <a:xfrm>
            <a:off x="4743489" y="730186"/>
            <a:ext cx="1512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Nola Beehl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F76DE38-6AA4-B5E9-4CDA-2A8853C8C7E1}"/>
              </a:ext>
            </a:extLst>
          </p:cNvPr>
          <p:cNvSpPr/>
          <p:nvPr/>
        </p:nvSpPr>
        <p:spPr>
          <a:xfrm>
            <a:off x="4736972" y="1036713"/>
            <a:ext cx="1691184" cy="155461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FDA96-3EB3-9905-32C4-034D95603305}"/>
              </a:ext>
            </a:extLst>
          </p:cNvPr>
          <p:cNvSpPr txBox="1"/>
          <p:nvPr/>
        </p:nvSpPr>
        <p:spPr>
          <a:xfrm>
            <a:off x="4411218" y="2591411"/>
            <a:ext cx="23266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Deputy Designated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Safeguarding Lead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eonik 2.0" panose="020B0503030300000000" pitchFamily="34" charset="0"/>
              </a:rPr>
              <a:t>07590 184 462</a:t>
            </a:r>
          </a:p>
          <a:p>
            <a:pPr algn="ctr"/>
            <a:r>
              <a:rPr lang="en-GB" sz="900" dirty="0">
                <a:solidFill>
                  <a:srgbClr val="FFCC00"/>
                </a:solidFill>
                <a:latin typeface="Aeonik 2.0" panose="020B0503030300000000" pitchFamily="34" charset="0"/>
              </a:rPr>
              <a:t>Specialisms include: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Mental health, family breakdowns, addictions, housing &amp; benefits,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child protection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4D94EE3-C3B6-E7ED-82F2-A5DD779BD86F}"/>
              </a:ext>
            </a:extLst>
          </p:cNvPr>
          <p:cNvSpPr/>
          <p:nvPr/>
        </p:nvSpPr>
        <p:spPr>
          <a:xfrm>
            <a:off x="408821" y="4046737"/>
            <a:ext cx="1691184" cy="154569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D9DD741-8120-9376-CA00-7E4C028E906D}"/>
              </a:ext>
            </a:extLst>
          </p:cNvPr>
          <p:cNvSpPr/>
          <p:nvPr/>
        </p:nvSpPr>
        <p:spPr>
          <a:xfrm>
            <a:off x="306318" y="6763869"/>
            <a:ext cx="1873635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686A7B6-E173-D839-5ACF-54D625DFB966}"/>
              </a:ext>
            </a:extLst>
          </p:cNvPr>
          <p:cNvSpPr/>
          <p:nvPr/>
        </p:nvSpPr>
        <p:spPr>
          <a:xfrm rot="5400000">
            <a:off x="2668482" y="3986020"/>
            <a:ext cx="1565153" cy="169844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34F23F-D76C-8507-7043-6D8CFB47122E}"/>
              </a:ext>
            </a:extLst>
          </p:cNvPr>
          <p:cNvSpPr txBox="1"/>
          <p:nvPr/>
        </p:nvSpPr>
        <p:spPr>
          <a:xfrm>
            <a:off x="321603" y="5625570"/>
            <a:ext cx="1894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Safeguarding Deputy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eonik 2.0" panose="020B0503030300000000" pitchFamily="34" charset="0"/>
              </a:rPr>
              <a:t>07841 199 172</a:t>
            </a:r>
          </a:p>
          <a:p>
            <a:pPr algn="ctr"/>
            <a:r>
              <a:rPr lang="en-GB" sz="900" dirty="0">
                <a:solidFill>
                  <a:schemeClr val="accent4"/>
                </a:solidFill>
                <a:latin typeface="Aeonik 2.0" panose="020B0503030300000000" pitchFamily="34" charset="0"/>
              </a:rPr>
              <a:t>Specialisms include: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Mental health, child protection,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pregnancy, miscarriage.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Aeonik 2.0" panose="020B05030303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15F29-C92E-5ACA-5932-F3EF1C8A45A1}"/>
              </a:ext>
            </a:extLst>
          </p:cNvPr>
          <p:cNvSpPr txBox="1"/>
          <p:nvPr/>
        </p:nvSpPr>
        <p:spPr>
          <a:xfrm>
            <a:off x="300818" y="8624515"/>
            <a:ext cx="1871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Safeguarding Deputy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eonik 2.0" panose="020B0503030300000000" pitchFamily="34" charset="0"/>
              </a:rPr>
              <a:t>07889 302 934</a:t>
            </a:r>
          </a:p>
          <a:p>
            <a:pPr algn="ctr"/>
            <a:r>
              <a:rPr lang="en-GB" sz="900" dirty="0">
                <a:solidFill>
                  <a:schemeClr val="accent4"/>
                </a:solidFill>
                <a:latin typeface="Aeonik 2.0" panose="020B0503030300000000" pitchFamily="34" charset="0"/>
              </a:rPr>
              <a:t>Specialisms include: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Gambling addiction,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mental health.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Aeonik 2.0" panose="020B05030303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F1869-3308-0AE8-ED82-7E45269EA830}"/>
              </a:ext>
            </a:extLst>
          </p:cNvPr>
          <p:cNvSpPr txBox="1"/>
          <p:nvPr/>
        </p:nvSpPr>
        <p:spPr>
          <a:xfrm>
            <a:off x="2465323" y="5611613"/>
            <a:ext cx="197147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Safeguarding Deputy 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eonik 2.0" panose="020B0503030300000000" pitchFamily="34" charset="0"/>
              </a:rPr>
              <a:t>07908 800 688</a:t>
            </a:r>
          </a:p>
          <a:p>
            <a:pPr algn="ctr"/>
            <a:r>
              <a:rPr lang="en-GB" sz="900" dirty="0">
                <a:solidFill>
                  <a:schemeClr val="accent4"/>
                </a:solidFill>
                <a:latin typeface="Aeonik 2.0" panose="020B0503030300000000" pitchFamily="34" charset="0"/>
              </a:rPr>
              <a:t>Specialisms include: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Neurodiversity, homelessness, domestic abuse, abuse, post natal depression, eating disorders  bereavement and mental health.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011460-E718-82EA-357A-36EE3047BFB3}"/>
              </a:ext>
            </a:extLst>
          </p:cNvPr>
          <p:cNvSpPr txBox="1"/>
          <p:nvPr/>
        </p:nvSpPr>
        <p:spPr>
          <a:xfrm>
            <a:off x="336264" y="3749112"/>
            <a:ext cx="181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Nicola Balmforth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BD3DEB-8C0A-43BF-F8A2-B3205588C411}"/>
              </a:ext>
            </a:extLst>
          </p:cNvPr>
          <p:cNvSpPr txBox="1"/>
          <p:nvPr/>
        </p:nvSpPr>
        <p:spPr>
          <a:xfrm>
            <a:off x="1655487" y="-31379"/>
            <a:ext cx="5318218" cy="104644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eonik 2.0" panose="020B0503030300000000" pitchFamily="34" charset="0"/>
              </a:rPr>
              <a:t>Safeguarding Team Structure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Aeonik 2.0" panose="020B0503030300000000" pitchFamily="34" charset="0"/>
              </a:rPr>
              <a:t>The whole team are trained as Designated Safeguarding Leads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Aeonik 2.0" panose="020B0503030300000000" pitchFamily="34" charset="0"/>
              </a:rPr>
              <a:t>and Mental Health First Aiders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eonik 2.0" panose="020B05030303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5E6E03A-B066-E0D3-95EC-E83C6FD766A8}"/>
              </a:ext>
            </a:extLst>
          </p:cNvPr>
          <p:cNvSpPr/>
          <p:nvPr/>
        </p:nvSpPr>
        <p:spPr>
          <a:xfrm>
            <a:off x="4791985" y="7082083"/>
            <a:ext cx="1691184" cy="154569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9BC990B-4934-1F4E-2827-49845582328E}"/>
              </a:ext>
            </a:extLst>
          </p:cNvPr>
          <p:cNvSpPr/>
          <p:nvPr/>
        </p:nvSpPr>
        <p:spPr>
          <a:xfrm>
            <a:off x="2570764" y="7060356"/>
            <a:ext cx="1691184" cy="154569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BE26C4-A7B5-6C4F-5BEC-9F8DFCBD33F3}"/>
              </a:ext>
            </a:extLst>
          </p:cNvPr>
          <p:cNvSpPr/>
          <p:nvPr/>
        </p:nvSpPr>
        <p:spPr>
          <a:xfrm>
            <a:off x="390020" y="7060356"/>
            <a:ext cx="1691184" cy="1545696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3F73-38F8-082E-9D90-95D5D7F4D127}"/>
              </a:ext>
            </a:extLst>
          </p:cNvPr>
          <p:cNvSpPr txBox="1"/>
          <p:nvPr/>
        </p:nvSpPr>
        <p:spPr>
          <a:xfrm>
            <a:off x="4668294" y="6789210"/>
            <a:ext cx="18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James Chambers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6E8D20-0255-C58A-407F-652ADDD2439C}"/>
              </a:ext>
            </a:extLst>
          </p:cNvPr>
          <p:cNvSpPr txBox="1"/>
          <p:nvPr/>
        </p:nvSpPr>
        <p:spPr>
          <a:xfrm>
            <a:off x="44919" y="6782605"/>
            <a:ext cx="2381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Adam Kolaszynski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9BDBC-7AF6-407F-11D0-A9A690C81244}"/>
              </a:ext>
            </a:extLst>
          </p:cNvPr>
          <p:cNvSpPr txBox="1"/>
          <p:nvPr/>
        </p:nvSpPr>
        <p:spPr>
          <a:xfrm>
            <a:off x="4643441" y="8774159"/>
            <a:ext cx="1956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Men’s Mental Health Champion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eonik 2.0" panose="020B0503030300000000" pitchFamily="34" charset="0"/>
              </a:rPr>
              <a:t>07702 275 023</a:t>
            </a:r>
          </a:p>
          <a:p>
            <a:pPr algn="ctr"/>
            <a:r>
              <a:rPr lang="en-GB" sz="900" dirty="0">
                <a:solidFill>
                  <a:schemeClr val="accent4"/>
                </a:solidFill>
                <a:latin typeface="Aeonik 2.0" panose="020B0503030300000000" pitchFamily="34" charset="0"/>
              </a:rPr>
              <a:t>Mental Health First Aider for Realise Employees</a:t>
            </a:r>
            <a:endParaRPr lang="en-GB" sz="900" dirty="0">
              <a:solidFill>
                <a:schemeClr val="bg1"/>
              </a:solidFill>
              <a:latin typeface="Aeonik 2.0" panose="020B05030303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7166E3-EABF-A733-2B29-48722887DB5B}"/>
              </a:ext>
            </a:extLst>
          </p:cNvPr>
          <p:cNvSpPr/>
          <p:nvPr/>
        </p:nvSpPr>
        <p:spPr>
          <a:xfrm>
            <a:off x="394328" y="1022753"/>
            <a:ext cx="1697613" cy="1582538"/>
          </a:xfrm>
          <a:prstGeom prst="round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7000"/>
                      </a14:imgEffect>
                      <a14:imgEffect>
                        <a14:colorTemperature colorTemp="7051"/>
                      </a14:imgEffect>
                      <a14:imgEffect>
                        <a14:saturation sat="250000"/>
                      </a14:imgEffect>
                      <a14:imgEffect>
                        <a14:brightnessContrast bright="6000" contrast="-2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FC311D9-205C-7BB8-1A05-A80A4D1F41AB}"/>
              </a:ext>
            </a:extLst>
          </p:cNvPr>
          <p:cNvSpPr/>
          <p:nvPr/>
        </p:nvSpPr>
        <p:spPr>
          <a:xfrm>
            <a:off x="2570764" y="1015061"/>
            <a:ext cx="1691183" cy="1624693"/>
          </a:xfrm>
          <a:prstGeom prst="flowChartConnector">
            <a:avLst/>
          </a:prstGeom>
          <a:blipFill>
            <a:blip r:embed="rId12"/>
            <a:stretch>
              <a:fillRect/>
            </a:stretch>
          </a:blipFill>
          <a:ln w="57150">
            <a:solidFill>
              <a:srgbClr val="048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5637C2-0BC9-A2C0-D376-E393EC313123}"/>
              </a:ext>
            </a:extLst>
          </p:cNvPr>
          <p:cNvSpPr/>
          <p:nvPr/>
        </p:nvSpPr>
        <p:spPr>
          <a:xfrm>
            <a:off x="4652470" y="3746114"/>
            <a:ext cx="1873635" cy="2949505"/>
          </a:xfrm>
          <a:prstGeom prst="roundRect">
            <a:avLst/>
          </a:prstGeom>
          <a:solidFill>
            <a:srgbClr val="04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0B75E-82CE-FC01-9CE8-CFEDE5A1D884}"/>
              </a:ext>
            </a:extLst>
          </p:cNvPr>
          <p:cNvSpPr txBox="1"/>
          <p:nvPr/>
        </p:nvSpPr>
        <p:spPr>
          <a:xfrm>
            <a:off x="2321007" y="6802509"/>
            <a:ext cx="22499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  <a:latin typeface="Aeonik 2.0" panose="020B0503030300000000" pitchFamily="34" charset="0"/>
              </a:rPr>
              <a:t>Emily-Jane Hennessy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23118-899F-7EE1-FBA8-F1D3B2FEEB2F}"/>
              </a:ext>
            </a:extLst>
          </p:cNvPr>
          <p:cNvSpPr txBox="1"/>
          <p:nvPr/>
        </p:nvSpPr>
        <p:spPr>
          <a:xfrm>
            <a:off x="4422080" y="3731721"/>
            <a:ext cx="230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eonik 2.0" panose="020B0503030300000000" pitchFamily="34" charset="0"/>
              </a:rPr>
              <a:t>Charlotte Gregory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1BA88-A894-6261-4435-2FC5B5763846}"/>
              </a:ext>
            </a:extLst>
          </p:cNvPr>
          <p:cNvSpPr/>
          <p:nvPr/>
        </p:nvSpPr>
        <p:spPr>
          <a:xfrm>
            <a:off x="4740290" y="4039498"/>
            <a:ext cx="1691184" cy="1545696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033F2-205E-B460-4A57-33A00EA490A7}"/>
              </a:ext>
            </a:extLst>
          </p:cNvPr>
          <p:cNvSpPr txBox="1"/>
          <p:nvPr/>
        </p:nvSpPr>
        <p:spPr>
          <a:xfrm>
            <a:off x="4524228" y="5599587"/>
            <a:ext cx="210061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Safeguarding Deputy 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eonik 2.0" panose="020B0503030300000000" pitchFamily="34" charset="0"/>
              </a:rPr>
              <a:t>07940 446 486</a:t>
            </a:r>
          </a:p>
          <a:p>
            <a:pPr algn="ctr"/>
            <a:r>
              <a:rPr lang="en-GB" sz="900" dirty="0">
                <a:solidFill>
                  <a:schemeClr val="accent4"/>
                </a:solidFill>
                <a:latin typeface="Aeonik 2.0" panose="020B0503030300000000" pitchFamily="34" charset="0"/>
              </a:rPr>
              <a:t>Specialisms include: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Bereavement and supporting grieving families, LGBTQ+, men’s mental health issues, anxiety &amp; depression and self harm.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C5FCD7-BD12-1A0D-8559-2DC8022B8B5D}"/>
              </a:ext>
            </a:extLst>
          </p:cNvPr>
          <p:cNvSpPr txBox="1"/>
          <p:nvPr/>
        </p:nvSpPr>
        <p:spPr>
          <a:xfrm>
            <a:off x="1927196" y="8574369"/>
            <a:ext cx="305187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Safeguarding Deputy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eonik 2.0" panose="020B0503030300000000" pitchFamily="34" charset="0"/>
              </a:rPr>
              <a:t>07908 801 078</a:t>
            </a:r>
          </a:p>
          <a:p>
            <a:pPr algn="ctr"/>
            <a:r>
              <a:rPr lang="en-GB" sz="900" dirty="0">
                <a:solidFill>
                  <a:schemeClr val="accent4"/>
                </a:solidFill>
                <a:latin typeface="Aeonik 2.0" panose="020B0503030300000000" pitchFamily="34" charset="0"/>
              </a:rPr>
              <a:t>Specialisms include: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Child protection concerns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in education settings,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domestic abuse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restraining orders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eonik 2.0" panose="020B0503030300000000" pitchFamily="34" charset="0"/>
              </a:rPr>
              <a:t>suicide, self-harm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Aeonik 2.0" panose="020B05030303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1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lise-Powerpoint-Presentation-Orange-2.pptx" id="{E42C2CA4-4058-48D6-ADB7-CCAFD44CB67B}" vid="{FE4530E6-697B-4CAE-804E-325ED6AF52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234292</TotalTime>
  <Words>219</Words>
  <Application>Microsoft Office PowerPoint</Application>
  <PresentationFormat>A4 Paper (210x297 mm)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Aeonik</vt:lpstr>
      <vt:lpstr>Aeonik 2.0</vt:lpstr>
      <vt:lpstr>Aeonik 2.0 Light</vt:lpstr>
      <vt:lpstr>Arial</vt:lpstr>
      <vt:lpstr>Calibri</vt:lpstr>
      <vt:lpstr>Office Theme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French</dc:creator>
  <cp:lastModifiedBy>Kim Curtain</cp:lastModifiedBy>
  <cp:revision>458</cp:revision>
  <dcterms:created xsi:type="dcterms:W3CDTF">2022-05-20T08:52:35Z</dcterms:created>
  <dcterms:modified xsi:type="dcterms:W3CDTF">2025-11-05T10:55:07Z</dcterms:modified>
</cp:coreProperties>
</file>